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61" r:id="rId6"/>
    <p:sldId id="262" r:id="rId7"/>
    <p:sldId id="263" r:id="rId8"/>
    <p:sldId id="267" r:id="rId9"/>
    <p:sldId id="264" r:id="rId10"/>
    <p:sldId id="273" r:id="rId11"/>
    <p:sldId id="274" r:id="rId12"/>
    <p:sldId id="268" r:id="rId13"/>
    <p:sldId id="270" r:id="rId14"/>
    <p:sldId id="265" r:id="rId15"/>
    <p:sldId id="26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B3A80D-A90E-46BB-8BF4-64949BC44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6C3B61A-214A-4D50-A006-A86BAA3E7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E6F985-D81A-4557-9EED-BC79960E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4D5022-2227-4AC8-9818-E94E1AF2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CAAE4F-6958-4283-A4D2-0454F133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7550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B4F981-3706-4E75-9199-8833B6E5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4B08C7-870F-47D5-AD14-56273A0EC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A74253-21F8-4255-80CF-FFFC1642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8375DD-22E1-4EAC-8643-061931CA9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7B81D3-514B-4174-9F4E-ACDB51CB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827627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2E78258-3F02-490B-B36D-E23B08DF69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E9D9E6-0C0D-4A28-96A7-98D85EBB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5A6343-B8E4-4F15-AA33-98488FEF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F5DA3-E94D-4A20-A5B7-3A928294B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0EA28B6-52DF-48A5-A13E-BE18D6FF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117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F080F2-ADE0-4749-A5A2-D9B20713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153C40-1CBE-4D97-92B3-1D245A20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BFF3B-BDBC-4DB3-AFB0-F401E1F2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C0752B-63F6-4FC2-BB12-6DF99E25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789FF8B-20C5-498C-B5FB-C51539A7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3210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A5DE6C-5814-48DC-952E-CC970939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82966A-B0AC-410A-96DC-146EE5B83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647A4E-7E48-4263-8D72-B8E2F344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9392AF-9AB3-4D72-9CE9-7218FAEC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66529B-735C-43EC-AFD0-2C9DA87A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7930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43BCA-1E89-4663-A6F5-9145E176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37E951-009C-4FA6-A667-26E42D792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DD638D-FD0B-4AB0-96F0-9325A2952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8D6497-057A-4954-A6B5-928B5B5C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A313C09-8B06-46D4-8628-52153EB3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049AA59-B7C7-4946-B261-F5ACEC2D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03633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3BD8AE-F1A4-4936-AFC9-D958DB859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6B2F5D-3396-40F9-9F32-D16434CB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9AABE3-436B-43B0-B847-57140E17C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EB325A5-AB66-47A2-82F5-C682A3269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51523A0-C957-4524-A899-1FCBC5361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A3F3AE7-D096-4ECE-8AD7-B801F09D0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2480F94-9FF9-4A7B-AD9E-80ABBDC9A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DA41697-B6F6-4CA5-A8DC-100E34FF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32173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34282D-8EED-4179-BF85-C52268B0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3EA1CC-87ED-43DC-9F72-D785FAD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4DA37B2-88D5-4D7E-8AB5-6102966C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0B7161D-DA09-4D76-9F12-AAD52DD6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361200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280928-FED6-4EA0-AB85-F80E117A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E7EFD3-77C7-4E67-9529-11A4A757C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525CAB-A69A-4C4D-95FB-785ADFAE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299547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398924-D48A-41AE-946B-930C2BFA8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5920F0-6C0B-4A57-91E5-54D82C47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C1F8A6-48C3-41CF-A1FB-7B022B833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27DE5A-2541-4EDE-89AC-4D190D72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AF35317-D672-4CE5-8B39-52AA9178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9EE53F4-CC0B-4BB6-93C2-1FA8ACC0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54645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F277E-EA42-4AF0-A8CA-0515DCB7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13650CA-3AF9-4A47-96DB-DBEE801055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94273B-778E-4325-9A3C-5F8D03E2C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A0459-BE54-41BE-8C5C-83B23B132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455905-EB94-48D4-B6BC-A16D69A7F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M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22288-E610-4521-AE87-9D88BE4F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106726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EB2B65E-3E5C-4A4F-B21C-D9FD871B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F53D14-0839-4A92-B200-3BA539108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E34E20-C1A7-459B-BC94-A3DA73177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C585A-CAF8-48A6-8917-3E3E1E4D0731}" type="datetimeFigureOut">
              <a:rPr lang="sr-Latn-ME" smtClean="0"/>
              <a:t>20.9.2021.</a:t>
            </a:fld>
            <a:endParaRPr lang="sr-Latn-M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B96BD9-E5C1-4D36-A5D0-CBFD76B3E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M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68576F-BB88-49C2-BA46-C4DED77AC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6874-C36B-42DA-A4C3-962CDB36FD55}" type="slidenum">
              <a:rPr lang="sr-Latn-ME" smtClean="0"/>
              <a:t>‹#›</a:t>
            </a:fld>
            <a:endParaRPr lang="sr-Latn-ME"/>
          </a:p>
        </p:txBody>
      </p:sp>
    </p:spTree>
    <p:extLst>
      <p:ext uri="{BB962C8B-B14F-4D97-AF65-F5344CB8AC3E}">
        <p14:creationId xmlns:p14="http://schemas.microsoft.com/office/powerpoint/2010/main" val="6258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quipment@congresstravel.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04A130CA-991E-4C92-A494-EB7D8666EF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="" xmlns:a16="http://schemas.microsoft.com/office/drawing/2014/main" id="{FC3C749F-9A26-4B1E-BC2E-572D03DF9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="" xmlns:a16="http://schemas.microsoft.com/office/drawing/2014/main" id="{F98D51C6-1188-49B8-B829-31D2C2813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="" xmlns:a16="http://schemas.microsoft.com/office/drawing/2014/main" id="{456BA586-8922-4113-BD35-BBF1EB1A1F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36909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861739" y="2074303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ame 80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423102" y="1635666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Instrukcije za korišćenje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ZOOM-a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/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/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3200" b="1" dirty="0" smtClean="0">
                <a:solidFill>
                  <a:srgbClr val="080808"/>
                </a:solidFill>
              </a:rPr>
              <a:t>Congress Travel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2" y="3087528"/>
            <a:ext cx="4475082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Ukoliko je za sastanak obezbijeđen prevod,na ekranu će se pojaviti ikona INTERPRETATION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3" y="1953491"/>
            <a:ext cx="5542030" cy="4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2" y="3087528"/>
            <a:ext cx="4475082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Izaberite jezik koji želite da slušate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43" y="1932709"/>
            <a:ext cx="554203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38683" y="37062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82" y="3087528"/>
            <a:ext cx="645275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Ukoliko ste predavač i imate prezentaciju ili dokumenta koja želite da pokažete ostalim učesnicima,izaberite opciju share screen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D554409-8719-4EAE-9036-FE9F8A994C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82" y="3022846"/>
            <a:ext cx="5113537" cy="38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95870" y="102093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Pokrenite prezentaciju i izaberite opciju screen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8FC4A2-4D2D-4F6F-B1F0-8BE3768473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945" y="2459115"/>
            <a:ext cx="5729056" cy="429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31" y="3087528"/>
            <a:ext cx="6826928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Kontaktirajte Host-a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>(administrator)</a:t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000" b="1" dirty="0" smtClean="0">
                <a:solidFill>
                  <a:srgbClr val="080808"/>
                </a:solidFill>
              </a:rPr>
              <a:t>putem chat-a</a:t>
            </a:r>
            <a:r>
              <a:rPr lang="sr-Latn-ME" sz="4000" b="1" dirty="0">
                <a:solidFill>
                  <a:srgbClr val="080808"/>
                </a:solidFill>
              </a:rPr>
              <a:t> </a:t>
            </a:r>
            <a:r>
              <a:rPr lang="sr-Latn-ME" sz="4000" b="1" dirty="0" smtClean="0">
                <a:solidFill>
                  <a:srgbClr val="080808"/>
                </a:solidFill>
              </a:rPr>
              <a:t>ili e-mail-a</a:t>
            </a:r>
            <a:r>
              <a:rPr lang="sr-Latn-ME" sz="4000" b="1" dirty="0">
                <a:solidFill>
                  <a:srgbClr val="080808"/>
                </a:solidFill>
              </a:rPr>
              <a:t/>
            </a:r>
            <a:br>
              <a:rPr lang="sr-Latn-ME" sz="4000" b="1" dirty="0">
                <a:solidFill>
                  <a:srgbClr val="080808"/>
                </a:solidFill>
              </a:rPr>
            </a:br>
            <a:r>
              <a:rPr lang="sr-Latn-ME" sz="4000" b="1" dirty="0">
                <a:solidFill>
                  <a:srgbClr val="080808"/>
                </a:solidFill>
              </a:rPr>
              <a:t>(</a:t>
            </a:r>
            <a:r>
              <a:rPr lang="sr-Latn-ME" sz="4000" b="1" dirty="0">
                <a:solidFill>
                  <a:srgbClr val="080808"/>
                </a:solidFill>
                <a:hlinkClick r:id="rId3"/>
              </a:rPr>
              <a:t>equipment@congresstravel.me</a:t>
            </a:r>
            <a:r>
              <a:rPr lang="sr-Latn-ME" sz="4000" b="1" dirty="0">
                <a:solidFill>
                  <a:srgbClr val="080808"/>
                </a:solidFill>
              </a:rPr>
              <a:t>) </a:t>
            </a:r>
            <a:r>
              <a:rPr lang="sr-Latn-ME" sz="4000" b="1" dirty="0" smtClean="0">
                <a:solidFill>
                  <a:srgbClr val="080808"/>
                </a:solidFill>
              </a:rPr>
              <a:t>ili na telefon :+</a:t>
            </a:r>
            <a:r>
              <a:rPr lang="sr-Latn-ME" sz="4000" b="1" dirty="0">
                <a:solidFill>
                  <a:srgbClr val="080808"/>
                </a:solidFill>
              </a:rPr>
              <a:t>38267249854</a:t>
            </a:r>
            <a:br>
              <a:rPr lang="sr-Latn-ME" sz="4000" b="1" dirty="0">
                <a:solidFill>
                  <a:srgbClr val="080808"/>
                </a:solidFill>
              </a:rPr>
            </a:br>
            <a:r>
              <a:rPr lang="sr-Latn-ME" sz="4000" b="1" dirty="0" smtClean="0">
                <a:solidFill>
                  <a:srgbClr val="080808"/>
                </a:solidFill>
              </a:rPr>
              <a:t>za dodatnu pomoć</a:t>
            </a:r>
            <a:endParaRPr lang="sr-Latn-ME" sz="40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Uživajte u Vašem webinar-u</a:t>
            </a:r>
            <a:endParaRPr lang="sr-Latn-ME" sz="48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Skinite i sačuvajte ZOOM aplikaciju na svom računaru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789B2F-34C8-44B8-A6CE-EB3741E7DA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3" y="3191522"/>
            <a:ext cx="4888637" cy="36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3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Kliknite na link koji ste dobili od strane organizatora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09" y="706582"/>
            <a:ext cx="6779491" cy="615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7771" y="1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Kada kliknete na link seminara potvrdite opciju url-zoom 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launcher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1496291"/>
            <a:ext cx="7038109" cy="45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17276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2000" b="1" dirty="0">
                <a:solidFill>
                  <a:srgbClr val="080808"/>
                </a:solidFill>
              </a:rPr>
              <a:t>U prozoru koji Vam se pojavi na ekranu unesite vaše podatke.</a:t>
            </a:r>
            <a:br>
              <a:rPr lang="sr-Latn-ME" sz="2000" b="1" dirty="0">
                <a:solidFill>
                  <a:srgbClr val="080808"/>
                </a:solidFill>
              </a:rPr>
            </a:br>
            <a:r>
              <a:rPr lang="sr-Latn-ME" sz="2000" b="1" dirty="0">
                <a:solidFill>
                  <a:srgbClr val="FF0000"/>
                </a:solidFill>
              </a:rPr>
              <a:t>Zbog lakšeg uključenja u sastanak uvijek koristite puno ime i prezime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AC88C8F-ECCA-4A18-B8F8-0119306077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0" y="3326588"/>
            <a:ext cx="4708548" cy="35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9487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smtClean="0">
                <a:solidFill>
                  <a:srgbClr val="080808"/>
                </a:solidFill>
              </a:rPr>
              <a:t>Izaberite </a:t>
            </a:r>
            <a:r>
              <a:rPr lang="sr-Latn-ME" sz="4800" b="1" dirty="0" smtClean="0">
                <a:solidFill>
                  <a:srgbClr val="080808"/>
                </a:solidFill>
              </a:rPr>
              <a:t>opciju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r>
              <a:rPr lang="sr-Latn-ME" sz="4800" b="1" dirty="0">
                <a:solidFill>
                  <a:srgbClr val="FF0000"/>
                </a:solidFill>
              </a:rPr>
              <a:t>join with computer audio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5508E8-B5F5-4204-94A6-BD264F8EF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931" y="2942947"/>
            <a:ext cx="5220069" cy="39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866" y="0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3" y="3087528"/>
            <a:ext cx="3618284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Pomoću kontrola na dnu ekrana možete izabrati audio i video uređaj</a:t>
            </a: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FA9D4D-607D-488A-8B2D-A1A9CEF0EF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748" y="145372"/>
            <a:ext cx="4471386" cy="3353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6928A3B-9F7F-4F0A-91ED-906354EDF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822" y="3245362"/>
            <a:ext cx="4816850" cy="361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15437" y="248576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485" y="3087528"/>
            <a:ext cx="4158482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FF0000"/>
                </a:solidFill>
              </a:rPr>
              <a:t>Za najbolje praćenje skupa najbolje je koristiti slušalice sa mikrofonom!</a:t>
            </a:r>
            <a:endParaRPr lang="sr-Latn-ME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 Zoom a well-designed product?. A perspective on Zoom's product design… |  by Hansel Hansel | UX Collective">
            <a:extLst>
              <a:ext uri="{FF2B5EF4-FFF2-40B4-BE49-F238E27FC236}">
                <a16:creationId xmlns="" xmlns:a16="http://schemas.microsoft.com/office/drawing/2014/main" id="{26E0DFD7-8B61-458A-ABEA-3DB008F08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3192" y="-133164"/>
            <a:ext cx="8557447" cy="5347244"/>
          </a:xfrm>
          <a:custGeom>
            <a:avLst/>
            <a:gdLst/>
            <a:ahLst/>
            <a:cxnLst/>
            <a:rect l="l" t="t" r="r" b="b"/>
            <a:pathLst>
              <a:path w="9366779" h="5852967">
                <a:moveTo>
                  <a:pt x="1169579" y="0"/>
                </a:moveTo>
                <a:lnTo>
                  <a:pt x="8197201" y="0"/>
                </a:lnTo>
                <a:lnTo>
                  <a:pt x="9366779" y="1169579"/>
                </a:lnTo>
                <a:lnTo>
                  <a:pt x="4683391" y="5852967"/>
                </a:lnTo>
                <a:lnTo>
                  <a:pt x="0" y="116957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F962C-E732-44C5-9E8D-AA402B483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682" y="3087528"/>
            <a:ext cx="3997099" cy="1345720"/>
          </a:xfrm>
          <a:noFill/>
        </p:spPr>
        <p:txBody>
          <a:bodyPr anchor="ctr">
            <a:noAutofit/>
          </a:bodyPr>
          <a:lstStyle/>
          <a:p>
            <a:r>
              <a:rPr lang="sr-Latn-ME" sz="4800" b="1" dirty="0" smtClean="0">
                <a:solidFill>
                  <a:srgbClr val="080808"/>
                </a:solidFill>
              </a:rPr>
              <a:t>Možete koristiti chat opciju za postavljanje pitanja administratoru ili </a:t>
            </a:r>
            <a:br>
              <a:rPr lang="sr-Latn-ME" sz="4800" b="1" dirty="0" smtClean="0">
                <a:solidFill>
                  <a:srgbClr val="080808"/>
                </a:solidFill>
              </a:rPr>
            </a:br>
            <a:r>
              <a:rPr lang="sr-Latn-ME" sz="4800" b="1" dirty="0" smtClean="0">
                <a:solidFill>
                  <a:srgbClr val="080808"/>
                </a:solidFill>
              </a:rPr>
              <a:t>predavaču</a:t>
            </a:r>
            <a:r>
              <a:rPr lang="sr-Latn-ME" sz="4800" b="1" dirty="0">
                <a:solidFill>
                  <a:srgbClr val="080808"/>
                </a:solidFill>
              </a:rPr>
              <a:t/>
            </a:r>
            <a:br>
              <a:rPr lang="sr-Latn-ME" sz="4800" b="1" dirty="0">
                <a:solidFill>
                  <a:srgbClr val="080808"/>
                </a:solidFill>
              </a:rPr>
            </a:br>
            <a:endParaRPr lang="sr-Latn-ME" sz="4800" b="1" dirty="0">
              <a:solidFill>
                <a:srgbClr val="08080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85CCF5-59AF-49FE-AF94-751A48AE6B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5" y="2540458"/>
            <a:ext cx="5740893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114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Instrukcije za korišćenje ZOOM-a     Congress Travel </vt:lpstr>
      <vt:lpstr>Skinite i sačuvajte ZOOM aplikaciju na svom računaru  </vt:lpstr>
      <vt:lpstr>Kliknite na link koji ste dobili od strane organizatora </vt:lpstr>
      <vt:lpstr>Kada kliknete na link seminara potvrdite opciju url-zoom  launcher </vt:lpstr>
      <vt:lpstr>U prozoru koji Vam se pojavi na ekranu unesite vaše podatke. Zbog lakšeg uključenja u sastanak uvijek koristite puno ime i prezime </vt:lpstr>
      <vt:lpstr>Izaberite opciju join with computer audio</vt:lpstr>
      <vt:lpstr>Pomoću kontrola na dnu ekrana možete izabrati audio i video uređaj</vt:lpstr>
      <vt:lpstr>Za najbolje praćenje skupa najbolje je koristiti slušalice sa mikrofonom!</vt:lpstr>
      <vt:lpstr>Možete koristiti chat opciju za postavljanje pitanja administratoru ili  predavaču </vt:lpstr>
      <vt:lpstr>Ukoliko je za sastanak obezbijeđen prevod,na ekranu će se pojaviti ikona INTERPRETATION </vt:lpstr>
      <vt:lpstr>Izaberite jezik koji želite da slušate </vt:lpstr>
      <vt:lpstr>Ukoliko ste predavač i imate prezentaciju ili dokumenta koja želite da pokažete ostalim učesnicima,izaberite opciju share screen </vt:lpstr>
      <vt:lpstr>Pokrenite prezentaciju i izaberite opciju screen</vt:lpstr>
      <vt:lpstr>   Kontaktirajte Host-a (administrator) putem chat-a ili e-mail-a (equipment@congresstravel.me) ili na telefon :+38267249854 za dodatnu pomoć</vt:lpstr>
      <vt:lpstr>   Uživajte u Vašem webinar-u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ZOOM</dc:title>
  <dc:creator>Marko Vukčević</dc:creator>
  <cp:lastModifiedBy>Pavle Sturanovic</cp:lastModifiedBy>
  <cp:revision>18</cp:revision>
  <dcterms:created xsi:type="dcterms:W3CDTF">2020-08-28T21:01:44Z</dcterms:created>
  <dcterms:modified xsi:type="dcterms:W3CDTF">2021-09-20T09:40:00Z</dcterms:modified>
</cp:coreProperties>
</file>